
<file path=[Content_Types].xml><?xml version="1.0" encoding="utf-8"?>
<Types xmlns="http://schemas.openxmlformats.org/package/2006/content-types">
  <Default Extension="drawio" ContentType="image/pn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4D6E5-30F4-40C2-98EE-5635B33B2043}" v="2" dt="2025-03-04T21:29:37.152"/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63" d="100"/>
          <a:sy n="63" d="100"/>
        </p:scale>
        <p:origin x="340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04/03/2025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04/03/2025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br>
              <a:rPr lang="fr-FR" sz="5400" dirty="0"/>
            </a:br>
            <a:r>
              <a:rPr lang="fr-FR" sz="4100" dirty="0"/>
              <a:t>Projet</a:t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Wifi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à un serveur distant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de faibles données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Déploiement dans l’UBS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29739" y="2688834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/>
              <a:t>Références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371064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384859"/>
            <a:ext cx="5438774" cy="5153994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Matériels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Théorique </a:t>
            </a:r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Roadmap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177" y="1537684"/>
            <a:ext cx="5040000" cy="360362"/>
          </a:xfrm>
        </p:spPr>
        <p:txBody>
          <a:bodyPr rtlCol="0"/>
          <a:lstStyle/>
          <a:p>
            <a:pPr algn="ctr" rtl="0"/>
            <a:r>
              <a:rPr lang="fr-FR" sz="2800" noProof="1"/>
              <a:t>Contextualisation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2186528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7899" y="2583124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6001795" y="465794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5731200" y="1616614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2386264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404369" y="610875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191792" y="1607099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Etat de L’art et Analyse Critique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70" y="2737471"/>
            <a:ext cx="5519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Amazon </a:t>
            </a:r>
            <a:r>
              <a:rPr lang="fr-FR" sz="1800" dirty="0" err="1"/>
              <a:t>Locker</a:t>
            </a:r>
            <a:endParaRPr lang="fr-FR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Smart </a:t>
            </a:r>
            <a:r>
              <a:rPr lang="fr-FR" sz="1800" dirty="0" err="1"/>
              <a:t>Lockers</a:t>
            </a:r>
            <a:r>
              <a:rPr lang="fr-FR" sz="1800" dirty="0"/>
              <a:t>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591900" y="4479634"/>
            <a:ext cx="5519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447" y="1355642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901</Words>
  <Application>Microsoft Office PowerPoint</Application>
  <PresentationFormat>Grand écran</PresentationFormat>
  <Paragraphs>218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2025-03-04T21:29:45Z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